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  <p:sldMasterId id="2147483738" r:id="rId7"/>
    <p:sldMasterId id="2147483751" r:id="rId8"/>
    <p:sldMasterId id="2147483764" r:id="rId9"/>
  </p:sldMasterIdLst>
  <p:sldIdLst>
    <p:sldId id="258" r:id="rId10"/>
    <p:sldId id="260" r:id="rId11"/>
    <p:sldId id="261" r:id="rId12"/>
    <p:sldId id="263" r:id="rId13"/>
    <p:sldId id="265" r:id="rId14"/>
    <p:sldId id="267" r:id="rId15"/>
    <p:sldId id="271" r:id="rId16"/>
    <p:sldId id="272" r:id="rId17"/>
    <p:sldId id="277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2138-5A53-43A1-8CC0-28724AB49A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62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25F4-B7F4-4F67-8D12-4F0062D4C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5196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62D9-2964-4B23-9FDD-F0EA7F1B2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58832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06B8-96F2-4A0A-838D-BEB4D0FA94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0556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A454-F952-4566-8166-F95340D9F2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073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1E5B-F791-4C7C-8C2A-739D040BF7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789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293E-3CFF-4396-A665-1759DEE16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3135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83ED-FCCF-4985-8AD1-AFD95EFE8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56431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25F4-B7F4-4F67-8D12-4F0062D4C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9323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E73A6-9145-44BE-A555-CC1E342D9E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161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14CF-D3EC-43A1-9DB1-B0396752E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1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E73A6-9145-44BE-A555-CC1E342D9E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14CF-D3EC-43A1-9DB1-B0396752E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42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2138-5A53-43A1-8CC0-28724AB49A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43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43079-85D1-4711-A491-95DA9FD152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376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7FD63-84B8-4154-9378-2FA19D0889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87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62D9-2964-4B23-9FDD-F0EA7F1B2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8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06B8-96F2-4A0A-838D-BEB4D0FA94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66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A454-F952-4566-8166-F95340D9F2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56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1E5B-F791-4C7C-8C2A-739D040BF7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3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43079-85D1-4711-A491-95DA9FD152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91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293E-3CFF-4396-A665-1759DEE16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30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83ED-FCCF-4985-8AD1-AFD95EFE8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226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25F4-B7F4-4F67-8D12-4F0062D4C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88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E73A6-9145-44BE-A555-CC1E342D9E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06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14CF-D3EC-43A1-9DB1-B0396752E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658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2138-5A53-43A1-8CC0-28724AB49A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638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43079-85D1-4711-A491-95DA9FD152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15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7FD63-84B8-4154-9378-2FA19D0889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704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62D9-2964-4B23-9FDD-F0EA7F1B2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520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06B8-96F2-4A0A-838D-BEB4D0FA94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9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7FD63-84B8-4154-9378-2FA19D0889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097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A454-F952-4566-8166-F95340D9F2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414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1E5B-F791-4C7C-8C2A-739D040BF7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116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293E-3CFF-4396-A665-1759DEE16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67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83ED-FCCF-4985-8AD1-AFD95EFE8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0061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25F4-B7F4-4F67-8D12-4F0062D4C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6039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E73A6-9145-44BE-A555-CC1E342D9E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268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14CF-D3EC-43A1-9DB1-B0396752E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20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2138-5A53-43A1-8CC0-28724AB49A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824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43079-85D1-4711-A491-95DA9FD152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300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7FD63-84B8-4154-9378-2FA19D0889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3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62D9-2964-4B23-9FDD-F0EA7F1B2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715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62D9-2964-4B23-9FDD-F0EA7F1B2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135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06B8-96F2-4A0A-838D-BEB4D0FA94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971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A454-F952-4566-8166-F95340D9F2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59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1E5B-F791-4C7C-8C2A-739D040BF7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002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293E-3CFF-4396-A665-1759DEE16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9546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83ED-FCCF-4985-8AD1-AFD95EFE8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5800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25F4-B7F4-4F67-8D12-4F0062D4C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363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E73A6-9145-44BE-A555-CC1E342D9E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290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14CF-D3EC-43A1-9DB1-B0396752E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3026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2138-5A53-43A1-8CC0-28724AB49A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5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06B8-96F2-4A0A-838D-BEB4D0FA94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312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43079-85D1-4711-A491-95DA9FD152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0852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7FD63-84B8-4154-9378-2FA19D0889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942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62D9-2964-4B23-9FDD-F0EA7F1B2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058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06B8-96F2-4A0A-838D-BEB4D0FA94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963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A454-F952-4566-8166-F95340D9F2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2331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1E5B-F791-4C7C-8C2A-739D040BF7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917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293E-3CFF-4396-A665-1759DEE16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803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83ED-FCCF-4985-8AD1-AFD95EFE8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011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25F4-B7F4-4F67-8D12-4F0062D4C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931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E73A6-9145-44BE-A555-CC1E342D9E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5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A454-F952-4566-8166-F95340D9F2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969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14CF-D3EC-43A1-9DB1-B0396752E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157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2138-5A53-43A1-8CC0-28724AB49A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007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43079-85D1-4711-A491-95DA9FD152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207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7FD63-84B8-4154-9378-2FA19D0889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6326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62D9-2964-4B23-9FDD-F0EA7F1B2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2392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06B8-96F2-4A0A-838D-BEB4D0FA94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0516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A454-F952-4566-8166-F95340D9F2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412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1E5B-F791-4C7C-8C2A-739D040BF7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308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293E-3CFF-4396-A665-1759DEE16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0721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83ED-FCCF-4985-8AD1-AFD95EFE8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19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1E5B-F791-4C7C-8C2A-739D040BF7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568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25F4-B7F4-4F67-8D12-4F0062D4C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081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E73A6-9145-44BE-A555-CC1E342D9E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044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14CF-D3EC-43A1-9DB1-B0396752E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9140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2138-5A53-43A1-8CC0-28724AB49A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544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43079-85D1-4711-A491-95DA9FD152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786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7FD63-84B8-4154-9378-2FA19D0889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4511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62D9-2964-4B23-9FDD-F0EA7F1B2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543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06B8-96F2-4A0A-838D-BEB4D0FA94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4620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A454-F952-4566-8166-F95340D9F2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195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1E5B-F791-4C7C-8C2A-739D040BF7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0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293E-3CFF-4396-A665-1759DEE16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559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293E-3CFF-4396-A665-1759DEE16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8089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83ED-FCCF-4985-8AD1-AFD95EFE8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082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25F4-B7F4-4F67-8D12-4F0062D4C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372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E73A6-9145-44BE-A555-CC1E342D9E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35185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14CF-D3EC-43A1-9DB1-B0396752E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2845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2138-5A53-43A1-8CC0-28724AB49A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477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43079-85D1-4711-A491-95DA9FD152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5358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7FD63-84B8-4154-9378-2FA19D0889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54690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62D9-2964-4B23-9FDD-F0EA7F1B2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9720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06B8-96F2-4A0A-838D-BEB4D0FA94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1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83ED-FCCF-4985-8AD1-AFD95EFE8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8122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A454-F952-4566-8166-F95340D9F2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6489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1E5B-F791-4C7C-8C2A-739D040BF7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2373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293E-3CFF-4396-A665-1759DEE16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3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83ED-FCCF-4985-8AD1-AFD95EFE8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9277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25F4-B7F4-4F67-8D12-4F0062D4C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69876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E73A6-9145-44BE-A555-CC1E342D9E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244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14CF-D3EC-43A1-9DB1-B0396752E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386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2138-5A53-43A1-8CC0-28724AB49A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92951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43079-85D1-4711-A491-95DA9FD152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0519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7FD63-84B8-4154-9378-2FA19D0889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5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CC6A5-74AB-437B-A8CA-B3B43DC36F5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CC6A5-74AB-437B-A8CA-B3B43DC36F5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9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CC6A5-74AB-437B-A8CA-B3B43DC36F5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CC6A5-74AB-437B-A8CA-B3B43DC36F5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CC6A5-74AB-437B-A8CA-B3B43DC36F5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CC6A5-74AB-437B-A8CA-B3B43DC36F5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CC6A5-74AB-437B-A8CA-B3B43DC36F5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9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CC6A5-74AB-437B-A8CA-B3B43DC36F5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2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CC6A5-74AB-437B-A8CA-B3B43DC36F5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7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atlas.com/aatlas/infopage/dateline.htm" TargetMode="Externa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latin typeface="Comic Sans MS" pitchFamily="66" charset="0"/>
              </a:rPr>
              <a:t>La latitude et la longitude</a:t>
            </a:r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14339" name="Picture 10" descr="imageg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84313"/>
            <a:ext cx="8640762" cy="3932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5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4000" smtClean="0">
                <a:latin typeface="Comic Sans MS" pitchFamily="66" charset="0"/>
              </a:rPr>
              <a:t>Les coordonnées géographiques</a:t>
            </a:r>
            <a:endParaRPr lang="en-US" altLang="en-US" sz="4000" smtClean="0">
              <a:latin typeface="Comic Sans MS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Quand on donne les coordonnées</a:t>
            </a:r>
          </a:p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géographiques d’un endroit sur la Terre,</a:t>
            </a:r>
          </a:p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on donne la latitude en premier, et après</a:t>
            </a:r>
          </a:p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la longitude.</a:t>
            </a:r>
          </a:p>
          <a:p>
            <a:pPr eaLnBrk="1" hangingPunct="1">
              <a:buFontTx/>
              <a:buNone/>
            </a:pPr>
            <a:endParaRPr lang="fr-FR" altLang="en-US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Les coordonnées géographiques de</a:t>
            </a:r>
          </a:p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Penticton sont: 49°N, 119°O.</a:t>
            </a:r>
            <a:endParaRPr lang="en-US" altLang="en-US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65175"/>
          </a:xfrm>
        </p:spPr>
        <p:txBody>
          <a:bodyPr/>
          <a:lstStyle/>
          <a:p>
            <a:pPr eaLnBrk="1" hangingPunct="1"/>
            <a:r>
              <a:rPr lang="fr-FR" altLang="en-US" smtClean="0">
                <a:latin typeface="Comic Sans MS" pitchFamily="66" charset="0"/>
              </a:rPr>
              <a:t>La latitude</a:t>
            </a:r>
            <a:endParaRPr lang="en-US" altLang="en-US" smtClean="0">
              <a:latin typeface="Comic Sans MS" pitchFamily="66" charset="0"/>
            </a:endParaRP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075612" cy="1655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en-US" sz="2800" dirty="0" smtClean="0">
                <a:latin typeface="Comic Sans MS" pitchFamily="66" charset="0"/>
              </a:rPr>
              <a:t>Les lignes de latitude vont d’est en ouest.</a:t>
            </a:r>
          </a:p>
          <a:p>
            <a:pPr eaLnBrk="1" hangingPunct="1">
              <a:buFontTx/>
              <a:buNone/>
            </a:pPr>
            <a:r>
              <a:rPr lang="fr-FR" altLang="en-US" sz="2800" dirty="0" smtClean="0">
                <a:latin typeface="Comic Sans MS" pitchFamily="66" charset="0"/>
              </a:rPr>
              <a:t>Les </a:t>
            </a:r>
            <a:r>
              <a:rPr lang="fr-FR" altLang="en-US" sz="2800" dirty="0" smtClean="0">
                <a:latin typeface="Comic Sans MS" pitchFamily="66" charset="0"/>
              </a:rPr>
              <a:t>lignes sont imaginaires.</a:t>
            </a:r>
          </a:p>
          <a:p>
            <a:pPr eaLnBrk="1" hangingPunct="1"/>
            <a:endParaRPr lang="fr-FR" altLang="en-US" sz="2800" dirty="0" smtClean="0">
              <a:latin typeface="Comic Sans MS" pitchFamily="66" charset="0"/>
            </a:endParaRPr>
          </a:p>
        </p:txBody>
      </p:sp>
      <p:pic>
        <p:nvPicPr>
          <p:cNvPr id="15364" name="Picture 6" descr="300px-Geodes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708275"/>
            <a:ext cx="4211637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28600" y="2161309"/>
            <a:ext cx="4703763" cy="375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r-FR" altLang="en-US" sz="2800" dirty="0">
                <a:solidFill>
                  <a:srgbClr val="000000"/>
                </a:solidFill>
              </a:rPr>
              <a:t>Les lignes de latitude sont parallèles à l’équateur et ont une valeur numérique.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 sz="2800" dirty="0">
                <a:solidFill>
                  <a:srgbClr val="000000"/>
                </a:solidFill>
              </a:rPr>
              <a:t>0 - 90°N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 sz="2800" dirty="0">
                <a:solidFill>
                  <a:srgbClr val="000000"/>
                </a:solidFill>
              </a:rPr>
              <a:t>0 – 90°S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 sz="2800" dirty="0">
                <a:solidFill>
                  <a:srgbClr val="000000"/>
                </a:solidFill>
              </a:rPr>
              <a:t>Les lignes de latitude s’appellent </a:t>
            </a:r>
            <a:r>
              <a:rPr lang="fr-FR" altLang="en-US" sz="2800" b="1" dirty="0">
                <a:solidFill>
                  <a:srgbClr val="000000"/>
                </a:solidFill>
              </a:rPr>
              <a:t>les parallèles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15366" name="Picture 8" descr="arrow-down-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126206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9" descr="arrow-down-gre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20713"/>
            <a:ext cx="1262063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7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65175"/>
          </a:xfrm>
        </p:spPr>
        <p:txBody>
          <a:bodyPr/>
          <a:lstStyle/>
          <a:p>
            <a:pPr eaLnBrk="1" hangingPunct="1"/>
            <a:r>
              <a:rPr lang="fr-FR" altLang="en-US" smtClean="0">
                <a:latin typeface="Comic Sans MS" pitchFamily="66" charset="0"/>
              </a:rPr>
              <a:t>La latitude</a:t>
            </a:r>
            <a:endParaRPr lang="en-US" altLang="en-US" smtClean="0"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964612" cy="1655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La latitude permet de savoir avec précision à</a:t>
            </a:r>
          </a:p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quelle distance au nord ou au sud de l’équateur </a:t>
            </a:r>
          </a:p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un endroit se situe.</a:t>
            </a:r>
          </a:p>
        </p:txBody>
      </p:sp>
      <p:pic>
        <p:nvPicPr>
          <p:cNvPr id="16388" name="Picture 6" descr="601latitu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781300"/>
            <a:ext cx="3603625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4643438" y="2565400"/>
            <a:ext cx="158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Le pôle nord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4356100" y="6165850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Le pôle sud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6156325" y="4365625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L’équateur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7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en-US" smtClean="0">
                <a:latin typeface="Comic Sans MS" pitchFamily="66" charset="0"/>
              </a:rPr>
              <a:t>L’équateur</a:t>
            </a:r>
            <a:endParaRPr lang="en-US" altLang="en-US" smtClean="0">
              <a:latin typeface="Comic Sans MS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   L’équateur est un parall</a:t>
            </a:r>
            <a:r>
              <a:rPr lang="en-US" altLang="en-US" smtClean="0">
                <a:latin typeface="Comic Sans MS" pitchFamily="66" charset="0"/>
              </a:rPr>
              <a:t>èle</a:t>
            </a:r>
            <a:r>
              <a:rPr lang="fr-FR" altLang="en-US" smtClean="0">
                <a:latin typeface="Comic Sans MS" pitchFamily="66" charset="0"/>
              </a:rPr>
              <a:t> de latitude située à mi-chemin entre le pôle nord et le pôle sud.</a:t>
            </a:r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17412" name="Picture 5" descr="equateur_DE_952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8638"/>
            <a:ext cx="41052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563938" y="4437063"/>
            <a:ext cx="5313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r-FR" altLang="en-US" sz="3200">
                <a:solidFill>
                  <a:srgbClr val="000000"/>
                </a:solidFill>
              </a:rPr>
              <a:t>L’équateur a la valeur de 0°</a:t>
            </a:r>
          </a:p>
        </p:txBody>
      </p:sp>
    </p:spTree>
    <p:extLst>
      <p:ext uri="{BB962C8B-B14F-4D97-AF65-F5344CB8AC3E}">
        <p14:creationId xmlns:p14="http://schemas.microsoft.com/office/powerpoint/2010/main" val="31776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latin typeface="Comic Sans MS" pitchFamily="66" charset="0"/>
              </a:rPr>
              <a:t>Les parall</a:t>
            </a:r>
            <a:r>
              <a:rPr lang="en-US" altLang="en-US" smtClean="0">
                <a:latin typeface="Comic Sans MS" pitchFamily="66" charset="0"/>
              </a:rPr>
              <a:t>èles </a:t>
            </a:r>
            <a:r>
              <a:rPr lang="fr-FR" altLang="en-US" smtClean="0">
                <a:latin typeface="Comic Sans MS" pitchFamily="66" charset="0"/>
              </a:rPr>
              <a:t>de latitude </a:t>
            </a:r>
            <a:br>
              <a:rPr lang="fr-FR" altLang="en-US" smtClean="0">
                <a:latin typeface="Comic Sans MS" pitchFamily="66" charset="0"/>
              </a:rPr>
            </a:br>
            <a:r>
              <a:rPr lang="fr-FR" altLang="en-US" smtClean="0">
                <a:latin typeface="Comic Sans MS" pitchFamily="66" charset="0"/>
              </a:rPr>
              <a:t>importantes</a:t>
            </a:r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20483" name="Picture 5" descr="Zones-climatiques-1--Couleur-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8663" y="1600200"/>
            <a:ext cx="5145087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6443663" y="1628775"/>
            <a:ext cx="151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66,5° 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6948488" y="2492375"/>
            <a:ext cx="151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23,5° 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7019925" y="3573463"/>
            <a:ext cx="1512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0° 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7019925" y="458152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23,5°  S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6659563" y="5805488"/>
            <a:ext cx="1512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66,5° S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2484438" y="1484313"/>
            <a:ext cx="1512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Pôle nord 90° 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3203575" y="5949950"/>
            <a:ext cx="15128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Pôle sud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90° S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en-US" smtClean="0">
                <a:latin typeface="Comic Sans MS" pitchFamily="66" charset="0"/>
              </a:rPr>
              <a:t>La longitude</a:t>
            </a:r>
            <a:endParaRPr lang="en-US" altLang="en-US" smtClean="0">
              <a:latin typeface="Comic Sans MS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8820150" cy="129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Les lignes de longitude vont du nord au sud.</a:t>
            </a:r>
          </a:p>
          <a:p>
            <a:pPr eaLnBrk="1" hangingPunct="1"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Les lignes de longitude sont imaginaires.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179388" y="2852738"/>
            <a:ext cx="5184775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2800">
                <a:solidFill>
                  <a:srgbClr val="000000"/>
                </a:solidFill>
              </a:rPr>
              <a:t>Les lignes de longitude sont des lignes diamétriques qui découpent la Terre en deux.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8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2800">
                <a:solidFill>
                  <a:srgbClr val="000000"/>
                </a:solidFill>
              </a:rPr>
              <a:t>0 – 180°Ouest/occidentale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2800">
                <a:solidFill>
                  <a:srgbClr val="000000"/>
                </a:solidFill>
              </a:rPr>
              <a:t>0 – 180°Est/orientale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n-US" sz="28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2800">
                <a:solidFill>
                  <a:srgbClr val="000000"/>
                </a:solidFill>
              </a:rPr>
              <a:t>Les lignes de longitude s’appellent les méridiens</a:t>
            </a:r>
            <a:endParaRPr lang="en-US" altLang="en-US" sz="2800">
              <a:solidFill>
                <a:srgbClr val="000000"/>
              </a:solidFill>
            </a:endParaRPr>
          </a:p>
        </p:txBody>
      </p:sp>
      <p:pic>
        <p:nvPicPr>
          <p:cNvPr id="23557" name="Picture 8" descr="arrow-down-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6175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9" descr="arrow-down-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8913"/>
            <a:ext cx="617537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0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636838"/>
            <a:ext cx="3597275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3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latin typeface="Comic Sans MS" pitchFamily="66" charset="0"/>
              </a:rPr>
              <a:t>La longitude</a:t>
            </a:r>
            <a:endParaRPr lang="en-US" altLang="en-US" smtClean="0">
              <a:latin typeface="Comic Sans MS" pitchFamily="66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226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La longitude permet de savoir avec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précision à quelle distance à l’est ou 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l’ouest du méridien de Greenwich un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mtClean="0">
                <a:latin typeface="Comic Sans MS" pitchFamily="66" charset="0"/>
              </a:rPr>
              <a:t>endroit se situe.</a:t>
            </a:r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24580" name="Picture 4" descr="601longitu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213100"/>
            <a:ext cx="31750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372225" y="2924175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Le pôle nord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948488" y="6092825"/>
            <a:ext cx="158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Le pôle sud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23850" y="4365625"/>
            <a:ext cx="3743325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0° - le méridien de Greenwich/ le méridien d’origine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>
                <a:solidFill>
                  <a:srgbClr val="000000"/>
                </a:solidFill>
              </a:rPr>
              <a:t>180° – la ligne internationale de changement de date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mtClean="0">
                <a:latin typeface="Comic Sans MS" pitchFamily="66" charset="0"/>
              </a:rPr>
              <a:t>Le méridien d’origine</a:t>
            </a:r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25603" name="Picture 7" descr="Meridien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557338"/>
            <a:ext cx="4464050" cy="4164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4932363" y="1628775"/>
            <a:ext cx="3960812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en-US" sz="3200">
                <a:solidFill>
                  <a:srgbClr val="000000"/>
                </a:solidFill>
              </a:rPr>
              <a:t>Le méridien d’origine est la ligne de longitude qui passe par Greenwich, en Angleterre. Le méridien a la valeur de O°.</a:t>
            </a:r>
            <a:endParaRPr lang="en-US" altLang="en-US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5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4000" smtClean="0">
                <a:latin typeface="Comic Sans MS" pitchFamily="66" charset="0"/>
              </a:rPr>
              <a:t>La ligne internationale du changement de date</a:t>
            </a:r>
            <a:endParaRPr lang="en-US" altLang="en-US" sz="4000" smtClean="0">
              <a:latin typeface="Comic Sans MS" pitchFamily="66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altLang="en-US" smtClean="0"/>
              <a:t>	</a:t>
            </a:r>
            <a:r>
              <a:rPr lang="en-CA" altLang="en-US" smtClean="0">
                <a:latin typeface="Comic Sans MS" pitchFamily="66" charset="0"/>
              </a:rPr>
              <a:t>Il y a un total de 180</a:t>
            </a:r>
            <a:r>
              <a:rPr lang="fr-FR" altLang="en-US" smtClean="0">
                <a:latin typeface="Comic Sans MS" pitchFamily="66" charset="0"/>
              </a:rPr>
              <a:t>° dans chaque h</a:t>
            </a:r>
            <a:r>
              <a:rPr lang="en-US" altLang="en-US" smtClean="0">
                <a:latin typeface="Comic Sans MS" pitchFamily="66" charset="0"/>
                <a:cs typeface="Arial" charset="0"/>
              </a:rPr>
              <a:t>émisphère, est et ouest, à partir du méridien d’origine. Les deux méridiens sont le même méridien, qui s’appelle la ligne internationale du changement de date. </a:t>
            </a:r>
            <a:r>
              <a:rPr lang="en-US" altLang="en-US" smtClean="0">
                <a:latin typeface="Comic Sans MS" pitchFamily="66" charset="0"/>
                <a:hlinkClick r:id="rId2"/>
              </a:rPr>
              <a:t>http://www.worldatlas.com/aatlas/infopage/dateline.htm</a:t>
            </a:r>
            <a:endParaRPr lang="en-US" altLang="en-US" smtClean="0">
              <a:latin typeface="Comic Sans MS" pitchFamily="66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CA" altLang="en-US" smtClean="0">
              <a:latin typeface="Comic Sans MS" pitchFamily="66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308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La latitude et la longitude</vt:lpstr>
      <vt:lpstr>La latitude</vt:lpstr>
      <vt:lpstr>La latitude</vt:lpstr>
      <vt:lpstr>L’équateur</vt:lpstr>
      <vt:lpstr>Les parallèles de latitude  importantes</vt:lpstr>
      <vt:lpstr>La longitude</vt:lpstr>
      <vt:lpstr>La longitude</vt:lpstr>
      <vt:lpstr>Le méridien d’origine</vt:lpstr>
      <vt:lpstr>La ligne internationale du changement de date</vt:lpstr>
      <vt:lpstr>Les coordonnées géographiques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latitude et la longitude</dc:title>
  <dc:creator>Parkinson, Jennifer</dc:creator>
  <cp:lastModifiedBy>Parkinson, Jennifer</cp:lastModifiedBy>
  <cp:revision>4</cp:revision>
  <dcterms:created xsi:type="dcterms:W3CDTF">2014-09-25T22:09:20Z</dcterms:created>
  <dcterms:modified xsi:type="dcterms:W3CDTF">2014-09-25T22:29:06Z</dcterms:modified>
</cp:coreProperties>
</file>